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8" r:id="rId3"/>
    <p:sldId id="262" r:id="rId4"/>
    <p:sldId id="257" r:id="rId5"/>
    <p:sldId id="263" r:id="rId6"/>
    <p:sldId id="264" r:id="rId7"/>
    <p:sldId id="265" r:id="rId8"/>
    <p:sldId id="266" r:id="rId9"/>
    <p:sldId id="259" r:id="rId10"/>
    <p:sldId id="260" r:id="rId11"/>
    <p:sldId id="261" r:id="rId12"/>
    <p:sldId id="267" r:id="rId13"/>
    <p:sldId id="268" r:id="rId14"/>
    <p:sldId id="269" r:id="rId15"/>
    <p:sldId id="271" r:id="rId16"/>
    <p:sldId id="272" r:id="rId17"/>
    <p:sldId id="273" r:id="rId18"/>
    <p:sldId id="270" r:id="rId19"/>
    <p:sldId id="274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32"/>
    <p:restoredTop sz="91388"/>
  </p:normalViewPr>
  <p:slideViewPr>
    <p:cSldViewPr snapToGrid="0" snapToObjects="1">
      <p:cViewPr varScale="1">
        <p:scale>
          <a:sx n="134" d="100"/>
          <a:sy n="134" d="100"/>
        </p:scale>
        <p:origin x="6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30F84E-C210-F94F-A909-50FC49623935}" type="datetimeFigureOut">
              <a:rPr kumimoji="1" lang="ko-KR" altLang="en-US" smtClean="0"/>
              <a:t>2018. 8. 5.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15E78E-521D-BA42-A99F-1766110D32C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1430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- txt, log, csv </a:t>
            </a:r>
            <a:r>
              <a:rPr kumimoji="1" lang="ko-KR" altLang="en-US" dirty="0"/>
              <a:t>등 텍스트 파일도 물론 지원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15E78E-521D-BA42-A99F-1766110D32C2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15566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15E78E-521D-BA42-A99F-1766110D32C2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928440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kumimoji="1" lang="ko-KR" altLang="en-US" dirty="0"/>
              <a:t>저장을 할 </a:t>
            </a:r>
            <a:r>
              <a:rPr kumimoji="1" lang="ko-KR" altLang="en-US" dirty="0" err="1"/>
              <a:t>떄</a:t>
            </a:r>
            <a:r>
              <a:rPr kumimoji="1" lang="en-US" altLang="ko-KR" dirty="0"/>
              <a:t>,</a:t>
            </a:r>
            <a:r>
              <a:rPr kumimoji="1" lang="ko-KR" altLang="en-US" dirty="0"/>
              <a:t> 아예 </a:t>
            </a:r>
            <a:r>
              <a:rPr kumimoji="1" lang="en-US" altLang="ko-KR" dirty="0"/>
              <a:t>word </a:t>
            </a:r>
            <a:r>
              <a:rPr kumimoji="1" lang="ko-KR" altLang="en-US" dirty="0"/>
              <a:t>단위로 저장</a:t>
            </a:r>
            <a:endParaRPr kumimoji="1" lang="en-US" altLang="ko-KR" dirty="0"/>
          </a:p>
          <a:p>
            <a:pPr marL="171450" indent="-171450">
              <a:buFontTx/>
              <a:buChar char="-"/>
            </a:pPr>
            <a:r>
              <a:rPr kumimoji="1" lang="en-US" altLang="ko-KR" dirty="0"/>
              <a:t>Hash Table</a:t>
            </a:r>
            <a:r>
              <a:rPr kumimoji="1" lang="ko-KR" altLang="en-US" dirty="0"/>
              <a:t>과 비슷하게 </a:t>
            </a:r>
            <a:r>
              <a:rPr kumimoji="1" lang="en-US" altLang="ko-KR" dirty="0"/>
              <a:t>O(1)</a:t>
            </a:r>
            <a:r>
              <a:rPr kumimoji="1" lang="ko-KR" altLang="en-US" dirty="0"/>
              <a:t>의 퍼포먼스 가능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RDB</a:t>
            </a:r>
            <a:r>
              <a:rPr kumimoji="1" lang="ko-KR" altLang="en-US" dirty="0"/>
              <a:t>는 가장 무식하게 하면 최악의 경우 </a:t>
            </a:r>
            <a:r>
              <a:rPr kumimoji="1" lang="en-US" altLang="ko-KR" dirty="0"/>
              <a:t>O(n)</a:t>
            </a:r>
            <a:r>
              <a:rPr kumimoji="1" lang="ko-KR" altLang="en-US" dirty="0"/>
              <a:t>까지도</a:t>
            </a:r>
            <a:r>
              <a:rPr kumimoji="1" lang="en-US" altLang="ko-KR" dirty="0"/>
              <a:t>...</a:t>
            </a:r>
          </a:p>
          <a:p>
            <a:pPr marL="171450" indent="-171450">
              <a:buFontTx/>
              <a:buChar char="-"/>
            </a:pPr>
            <a:r>
              <a:rPr kumimoji="1" lang="ko-KR" altLang="en-US" dirty="0"/>
              <a:t>저장이 아닌 검색의 관점에서 보면 압도적으로 좋음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15E78E-521D-BA42-A99F-1766110D32C2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300552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15E78E-521D-BA42-A99F-1766110D32C2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162248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- “doc” // doc(</a:t>
            </a:r>
            <a:r>
              <a:rPr kumimoji="1" lang="en-US" altLang="ko-KR" dirty="0" err="1"/>
              <a:t>ument</a:t>
            </a:r>
            <a:r>
              <a:rPr kumimoji="1" lang="en-US" altLang="ko-KR" dirty="0"/>
              <a:t>) </a:t>
            </a:r>
            <a:r>
              <a:rPr kumimoji="1" lang="ko-KR" altLang="en-US" dirty="0"/>
              <a:t>라는 </a:t>
            </a:r>
            <a:r>
              <a:rPr kumimoji="1" lang="en-US" altLang="ko-KR" dirty="0"/>
              <a:t>Property </a:t>
            </a:r>
            <a:r>
              <a:rPr kumimoji="1" lang="ko-KR" altLang="en-US" dirty="0" err="1"/>
              <a:t>예약어</a:t>
            </a:r>
            <a:endParaRPr kumimoji="1" lang="en-US" altLang="ko-KR" dirty="0"/>
          </a:p>
          <a:p>
            <a:r>
              <a:rPr kumimoji="1" lang="en-US" altLang="ko-KR" dirty="0"/>
              <a:t>- </a:t>
            </a:r>
            <a:r>
              <a:rPr kumimoji="1" lang="ko-KR" altLang="en-US" dirty="0"/>
              <a:t>”</a:t>
            </a:r>
            <a:r>
              <a:rPr kumimoji="1" lang="en-US" altLang="ko-KR" dirty="0"/>
              <a:t>unit” // Filed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15E78E-521D-BA42-A99F-1766110D32C2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7688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- “script” // script </a:t>
            </a:r>
            <a:r>
              <a:rPr kumimoji="1" lang="ko-KR" altLang="en-US" dirty="0"/>
              <a:t>라는 </a:t>
            </a:r>
            <a:r>
              <a:rPr kumimoji="1" lang="en-US" altLang="ko-KR" dirty="0"/>
              <a:t>Property </a:t>
            </a:r>
            <a:r>
              <a:rPr kumimoji="1" lang="ko-KR" altLang="en-US" dirty="0" err="1"/>
              <a:t>예약어</a:t>
            </a:r>
            <a:endParaRPr kumimoji="1" lang="en-US" altLang="ko-KR" dirty="0"/>
          </a:p>
          <a:p>
            <a:r>
              <a:rPr kumimoji="1" lang="en-US" altLang="ko-KR" dirty="0"/>
              <a:t>- </a:t>
            </a:r>
            <a:r>
              <a:rPr kumimoji="1" lang="ko-KR" altLang="en-US" dirty="0"/>
              <a:t>”</a:t>
            </a:r>
            <a:r>
              <a:rPr kumimoji="1" lang="en-US" altLang="ko-KR" dirty="0"/>
              <a:t>unit” // Filed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15E78E-521D-BA42-A99F-1766110D32C2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7051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4A357C-2697-1245-9859-4E145BD7F0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D33B6C9-BAF3-C84A-928F-1A5E5B787A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CEBCB0-3A0C-1D47-B351-4148B858B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424C6-1EA7-4742-A0F6-169144ADBD57}" type="datetimeFigureOut">
              <a:rPr kumimoji="1" lang="ko-KR" altLang="en-US" smtClean="0"/>
              <a:t>2018. 8. 5.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B6ABBB-B49D-3644-A727-96D6CC957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1D336B-FFCB-3D4D-ABA7-57C709A01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6627E-655C-2C41-8CB9-F4BF66729C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43097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D672EE-1A4B-974F-8083-E1A3A251B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8C9B608-B9E1-B948-8ABC-04FFEFADC7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8F5A74-D650-D04C-BB5D-211286B29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424C6-1EA7-4742-A0F6-169144ADBD57}" type="datetimeFigureOut">
              <a:rPr kumimoji="1" lang="ko-KR" altLang="en-US" smtClean="0"/>
              <a:t>2018. 8. 5.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4D23C6-A3C4-3442-9F1D-FEA120566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D97445-1024-CF43-84F0-FD8F57DD6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6627E-655C-2C41-8CB9-F4BF66729C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17886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D81F1FC-7C0B-EE4E-8056-52356929D5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E67E4DA-BC05-B64A-8D7A-E62CF2A488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61F2B0-C8B8-E843-B379-31B8EA02E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424C6-1EA7-4742-A0F6-169144ADBD57}" type="datetimeFigureOut">
              <a:rPr kumimoji="1" lang="ko-KR" altLang="en-US" smtClean="0"/>
              <a:t>2018. 8. 5.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FD2F80-F017-0C47-84A2-A40DAE019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BB2B19-3E4F-E64D-A860-BD6B036A2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6627E-655C-2C41-8CB9-F4BF66729C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4525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38BB3F-BF31-4E49-AC8E-B36CA2E3A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3E8FE5-0546-4D49-A0B9-212B59BC4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693413-1C69-F84F-959B-9C04894C8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424C6-1EA7-4742-A0F6-169144ADBD57}" type="datetimeFigureOut">
              <a:rPr kumimoji="1" lang="ko-KR" altLang="en-US" smtClean="0"/>
              <a:t>2018. 8. 5.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2DCFA5-0495-3D48-B6EE-9666AE505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1A1226-38AC-F845-91D4-7A8ACBDA0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6627E-655C-2C41-8CB9-F4BF66729C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84775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CA3776-5830-2D47-A01B-BC10C58A0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4BE91FB-914F-2C4D-9BF7-C186CAC49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34BD8C-57B6-3B4F-95A8-C55D0CC60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424C6-1EA7-4742-A0F6-169144ADBD57}" type="datetimeFigureOut">
              <a:rPr kumimoji="1" lang="ko-KR" altLang="en-US" smtClean="0"/>
              <a:t>2018. 8. 5.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A60A31-3BD5-5048-B6B3-13B2B9D96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6A4042-F682-D944-B5D7-48024123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6627E-655C-2C41-8CB9-F4BF66729C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14918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D5EF85-771B-CC4E-994F-7C9A76C31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BBB45B-4E7A-644E-AFB3-138373EB13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F782DA4-8B96-AA4A-937F-D3519C1D65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98D30F-A6DD-A34A-9678-DE35BA251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424C6-1EA7-4742-A0F6-169144ADBD57}" type="datetimeFigureOut">
              <a:rPr kumimoji="1" lang="ko-KR" altLang="en-US" smtClean="0"/>
              <a:t>2018. 8. 5.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F74050-C0F8-544D-9E60-EB418FE20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A891A8-DE2D-9C4F-BBB9-AC25DE93E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6627E-655C-2C41-8CB9-F4BF66729C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38839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84CC13-FC51-2C40-834C-707DC3DE7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B44703-95DC-1745-9B36-8098C5FF2C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7341BD0-2A0A-3B4D-8F4D-7BE6388A48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7EBDAC8-F2DF-264E-A4CF-B0B0E85249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E7DCBFB-F4A1-DC44-BB69-94D8E3957B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2D071EC-549A-5E42-A1D2-D905809D8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424C6-1EA7-4742-A0F6-169144ADBD57}" type="datetimeFigureOut">
              <a:rPr kumimoji="1" lang="ko-KR" altLang="en-US" smtClean="0"/>
              <a:t>2018. 8. 5.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514618F-49EE-8C4B-B91F-4503F2E0E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4AA85D7-2E76-8A41-BB1A-BB18A837E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6627E-655C-2C41-8CB9-F4BF66729C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72595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BED914-08C1-BB4F-97CE-A051C2586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9280780-44AB-1940-BE09-76403B954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424C6-1EA7-4742-A0F6-169144ADBD57}" type="datetimeFigureOut">
              <a:rPr kumimoji="1" lang="ko-KR" altLang="en-US" smtClean="0"/>
              <a:t>2018. 8. 5.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8B635B6-67A2-2042-BE0B-994A56015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195D5F-F9BA-1141-8C62-ECEE4481A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6627E-655C-2C41-8CB9-F4BF66729C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54089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D5FDF03-D16F-724A-A2BC-73C31FF2B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424C6-1EA7-4742-A0F6-169144ADBD57}" type="datetimeFigureOut">
              <a:rPr kumimoji="1" lang="ko-KR" altLang="en-US" smtClean="0"/>
              <a:t>2018. 8. 5.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FEA9BC7-0AF0-F747-94F3-E191EF840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B0C828D-B611-2740-99B2-85C68AA44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6627E-655C-2C41-8CB9-F4BF66729C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18448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F89E12-1C8A-864E-AEF3-7660C04DE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060970-764B-EF46-BBB9-41B0472C4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CEC704-5292-A54A-9626-864CD21128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19A0F0-4BA2-A044-A7F9-692224E7D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424C6-1EA7-4742-A0F6-169144ADBD57}" type="datetimeFigureOut">
              <a:rPr kumimoji="1" lang="ko-KR" altLang="en-US" smtClean="0"/>
              <a:t>2018. 8. 5.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715FD3-27A3-A947-B06D-5A071074C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047C84-2D52-6C46-BA86-68AA978DD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6627E-655C-2C41-8CB9-F4BF66729C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64167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1A5065-A735-E847-87B1-D2B6658BA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2AD31F4-114E-DE4D-933B-E4A7EE2CF4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A56F6AC-90FA-5C4F-A5FA-66D4E3E84C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1BE6EA5-23A4-3B4E-87DE-80F27506C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424C6-1EA7-4742-A0F6-169144ADBD57}" type="datetimeFigureOut">
              <a:rPr kumimoji="1" lang="ko-KR" altLang="en-US" smtClean="0"/>
              <a:t>2018. 8. 5.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177BC4E-7A9D-1844-8837-873872959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9A27D3C-CC6F-654C-9BBF-B109DD11C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6627E-655C-2C41-8CB9-F4BF66729C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83861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991DF9C-BFCB-AA45-AF3B-57BB22551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FFF80A-BD91-9A41-BC94-1D53AC7C92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405F48-D65B-4540-97B9-E9AD592088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7424C6-1EA7-4742-A0F6-169144ADBD57}" type="datetimeFigureOut">
              <a:rPr kumimoji="1" lang="ko-KR" altLang="en-US" smtClean="0"/>
              <a:t>2018. 8. 5.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B915EE-CF49-5C4F-A03A-F2F59D4872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F44951-2C83-C344-AE3E-BB453D4B7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86627E-655C-2C41-8CB9-F4BF66729C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679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learn.com/course/elk-%EC%8A%A4%ED%83%9D-%EB%8D%B0%EC%9D%B4%ED%84%B0-%EB%B6%84%EC%84%9D/" TargetMode="External"/><Relationship Id="rId2" Type="http://schemas.openxmlformats.org/officeDocument/2006/relationships/hyperlink" Target="https://ko.wikipedia.org/wiki/&#51068;&#47000;&#49828;&#54001;&#49436;&#52824;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B1C217-D179-9E4A-BF4F-736063E6D0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ELK Stack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1D40536-E737-F740-8443-86AF3C8346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/>
              <a:t>(</a:t>
            </a:r>
            <a:r>
              <a:rPr kumimoji="1" lang="en-US" altLang="ko-KR" dirty="0" err="1"/>
              <a:t>ElasticSearch</a:t>
            </a:r>
            <a:r>
              <a:rPr kumimoji="1" lang="en-US" altLang="ko-KR" dirty="0"/>
              <a:t>, Logstash, Kibana)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24913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F539DC-0231-4541-A1E6-5FD27EA32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CREATE Index, Type, Document from file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64342E0-19CF-3244-A91F-1211AE47A8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92832"/>
            <a:ext cx="10515600" cy="471629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5C11086-B351-A748-AE09-7234EE1E7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705645"/>
            <a:ext cx="57023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980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2C653A-AC4F-4D46-A2D5-A99993316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Add Field &amp; Update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DBF86CB2-CFCA-9A4E-A305-A4A15C7CED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913188"/>
            <a:ext cx="10515600" cy="4176211"/>
          </a:xfrm>
        </p:spPr>
      </p:pic>
    </p:spTree>
    <p:extLst>
      <p:ext uri="{BB962C8B-B14F-4D97-AF65-F5344CB8AC3E}">
        <p14:creationId xmlns:p14="http://schemas.microsoft.com/office/powerpoint/2010/main" val="15332176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1EA5F0-8196-A94A-9050-ACD9711DA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Update Field with Script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A1E6CD0-A16F-5A45-8CBC-5858598AD0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941480"/>
            <a:ext cx="10515600" cy="4119627"/>
          </a:xfrm>
        </p:spPr>
      </p:pic>
    </p:spTree>
    <p:extLst>
      <p:ext uri="{BB962C8B-B14F-4D97-AF65-F5344CB8AC3E}">
        <p14:creationId xmlns:p14="http://schemas.microsoft.com/office/powerpoint/2010/main" val="35374945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B687F7-9176-524D-8E68-F88BE3BA3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Aggregation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ABE8CA3-35C5-7B48-B236-C6DCC2F19D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2983" y="1825625"/>
            <a:ext cx="8786034" cy="4351338"/>
          </a:xfrm>
        </p:spPr>
      </p:pic>
    </p:spTree>
    <p:extLst>
      <p:ext uri="{BB962C8B-B14F-4D97-AF65-F5344CB8AC3E}">
        <p14:creationId xmlns:p14="http://schemas.microsoft.com/office/powerpoint/2010/main" val="4006011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308CDF-83AF-2D46-9567-E9A4A710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Metric Aggregation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BB1B14-7699-4C4F-A2CC-460AA68A2F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err="1"/>
              <a:t>집합함수</a:t>
            </a:r>
            <a:r>
              <a:rPr kumimoji="1" lang="ko-KR" altLang="en-US" dirty="0"/>
              <a:t> 개념</a:t>
            </a:r>
          </a:p>
        </p:txBody>
      </p:sp>
    </p:spTree>
    <p:extLst>
      <p:ext uri="{BB962C8B-B14F-4D97-AF65-F5344CB8AC3E}">
        <p14:creationId xmlns:p14="http://schemas.microsoft.com/office/powerpoint/2010/main" val="7792054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A9446E-C58C-7A44-89FF-4003876E7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Bucket Aggregation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2640CE-F3E6-3A4F-BFCC-F1AC57AE5B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group by </a:t>
            </a:r>
            <a:r>
              <a:rPr kumimoji="1" lang="ko-KR" altLang="en-US" dirty="0"/>
              <a:t>개념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E214977-E1EA-D149-B132-78E9C5A53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03734"/>
            <a:ext cx="10755086" cy="3543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9406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F258A7-BA9A-2F4F-8FEA-6302DCBEE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Kibana config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B81F45D0-3BC9-0D46-A8CD-272686771D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35174"/>
            <a:ext cx="10515600" cy="902249"/>
          </a:xfrm>
        </p:spPr>
      </p:pic>
    </p:spTree>
    <p:extLst>
      <p:ext uri="{BB962C8B-B14F-4D97-AF65-F5344CB8AC3E}">
        <p14:creationId xmlns:p14="http://schemas.microsoft.com/office/powerpoint/2010/main" val="34900029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E0CE00-BF10-BB47-8000-EF3B22F54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Logstash config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454862-015C-CE4B-B1C6-4330DE642E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.</a:t>
            </a:r>
            <a:r>
              <a:rPr kumimoji="1" lang="en-US" altLang="ko-KR" dirty="0" err="1"/>
              <a:t>conf</a:t>
            </a:r>
            <a:r>
              <a:rPr kumimoji="1" lang="en-US" altLang="ko-KR" dirty="0"/>
              <a:t> </a:t>
            </a:r>
            <a:r>
              <a:rPr kumimoji="1" lang="ko-KR" altLang="en-US" dirty="0"/>
              <a:t>파일 필요</a:t>
            </a:r>
            <a:endParaRPr kumimoji="1" lang="en-US" altLang="ko-KR" dirty="0"/>
          </a:p>
          <a:p>
            <a:r>
              <a:rPr kumimoji="1" lang="en-US" altLang="ko-KR" dirty="0"/>
              <a:t># </a:t>
            </a:r>
            <a:r>
              <a:rPr kumimoji="1" lang="en-US" altLang="ko-KR" dirty="0" err="1"/>
              <a:t>logstash</a:t>
            </a:r>
            <a:r>
              <a:rPr kumimoji="1" lang="en-US" altLang="ko-KR" dirty="0"/>
              <a:t> –f </a:t>
            </a:r>
            <a:r>
              <a:rPr kumimoji="1" lang="en-US" altLang="ko-KR" dirty="0" err="1"/>
              <a:t>logstash.conf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428424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3D91BA-92BF-C34D-A4C4-2516042A0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실전 인구 분포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B572CE-D4F2-2247-BD1E-20FD52FB3B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87864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50CC49-250B-B440-96F3-3490A214A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참고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80CF65-A91C-2642-880B-59B670838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ko-KR" dirty="0">
                <a:hlinkClick r:id="rId2"/>
              </a:rPr>
              <a:t>https://ko.wikipedia.org/wiki/</a:t>
            </a:r>
            <a:r>
              <a:rPr kumimoji="1" lang="ko-KR" altLang="en-US" dirty="0">
                <a:hlinkClick r:id="rId2"/>
              </a:rPr>
              <a:t>일래스틱서치</a:t>
            </a:r>
            <a:endParaRPr kumimoji="1" lang="en-US" altLang="ko-KR" dirty="0"/>
          </a:p>
          <a:p>
            <a:r>
              <a:rPr kumimoji="1" lang="en" altLang="ko-KR" dirty="0">
                <a:hlinkClick r:id="rId3"/>
              </a:rPr>
              <a:t>https://</a:t>
            </a:r>
            <a:r>
              <a:rPr kumimoji="1" lang="en" altLang="ko-KR" dirty="0" err="1">
                <a:hlinkClick r:id="rId3"/>
              </a:rPr>
              <a:t>www.inflearn.com</a:t>
            </a:r>
            <a:r>
              <a:rPr kumimoji="1" lang="en" altLang="ko-KR" dirty="0">
                <a:hlinkClick r:id="rId3"/>
              </a:rPr>
              <a:t>/course/elk-</a:t>
            </a:r>
            <a:r>
              <a:rPr kumimoji="1" lang="ko-KR" altLang="en-US" dirty="0">
                <a:hlinkClick r:id="rId3"/>
              </a:rPr>
              <a:t>스택</a:t>
            </a:r>
            <a:r>
              <a:rPr kumimoji="1" lang="en-US" altLang="ko-KR" dirty="0">
                <a:hlinkClick r:id="rId3"/>
              </a:rPr>
              <a:t>-</a:t>
            </a:r>
            <a:r>
              <a:rPr kumimoji="1" lang="ko-KR" altLang="en-US" dirty="0">
                <a:hlinkClick r:id="rId3"/>
              </a:rPr>
              <a:t>데이터</a:t>
            </a:r>
            <a:r>
              <a:rPr kumimoji="1" lang="en-US" altLang="ko-KR" dirty="0">
                <a:hlinkClick r:id="rId3"/>
              </a:rPr>
              <a:t>-</a:t>
            </a:r>
            <a:r>
              <a:rPr kumimoji="1" lang="ko-KR" altLang="en-US" dirty="0">
                <a:hlinkClick r:id="rId3"/>
              </a:rPr>
              <a:t>분석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8099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0CD46D-DD00-8B4E-ABA9-41381A676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ELK Stack (Elastic Stack)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20EB345-5035-0E4D-BDEE-7FA9D6335A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024934"/>
            <a:ext cx="10515600" cy="3952720"/>
          </a:xfrm>
        </p:spPr>
      </p:pic>
    </p:spTree>
    <p:extLst>
      <p:ext uri="{BB962C8B-B14F-4D97-AF65-F5344CB8AC3E}">
        <p14:creationId xmlns:p14="http://schemas.microsoft.com/office/powerpoint/2010/main" val="2924930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0CD46D-DD00-8B4E-ABA9-41381A676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ELK Stack (Elastic Stack)</a:t>
            </a:r>
            <a:endParaRPr kumimoji="1" lang="ko-KR" altLang="en-US" dirty="0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D502E1C3-DFED-E447-BE8F-4AF2D35F9B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20762" y="1825625"/>
            <a:ext cx="7950475" cy="4351338"/>
          </a:xfrm>
        </p:spPr>
      </p:pic>
    </p:spTree>
    <p:extLst>
      <p:ext uri="{BB962C8B-B14F-4D97-AF65-F5344CB8AC3E}">
        <p14:creationId xmlns:p14="http://schemas.microsoft.com/office/powerpoint/2010/main" val="1016044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A74A6D-B1E7-F146-9A15-CA7AC085F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ElasticSearch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56306F-01BE-0B4A-828D-9826E4722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아파치 </a:t>
            </a:r>
            <a:r>
              <a:rPr kumimoji="1" lang="ko-KR" altLang="en-US" dirty="0" err="1"/>
              <a:t>루씬</a:t>
            </a:r>
            <a:r>
              <a:rPr kumimoji="1" lang="en-US" altLang="ko-KR" dirty="0"/>
              <a:t>(Lucene)</a:t>
            </a:r>
            <a:r>
              <a:rPr kumimoji="1" lang="ko-KR" altLang="en-US" dirty="0"/>
              <a:t> 기반</a:t>
            </a:r>
            <a:endParaRPr kumimoji="1" lang="en-US" altLang="ko-KR" dirty="0"/>
          </a:p>
          <a:p>
            <a:r>
              <a:rPr kumimoji="1" lang="ko-KR" altLang="en-US" dirty="0"/>
              <a:t>자바로 개발 </a:t>
            </a:r>
            <a:r>
              <a:rPr kumimoji="1" lang="en-US" altLang="ko-KR" dirty="0"/>
              <a:t>(JVM</a:t>
            </a:r>
            <a:r>
              <a:rPr kumimoji="1" lang="ko-KR" altLang="en-US" dirty="0"/>
              <a:t> 위에서 동작</a:t>
            </a:r>
            <a:r>
              <a:rPr kumimoji="1" lang="en-US" altLang="ko-KR" dirty="0"/>
              <a:t>)</a:t>
            </a:r>
          </a:p>
          <a:p>
            <a:r>
              <a:rPr kumimoji="1" lang="ko-KR" altLang="en-US" dirty="0"/>
              <a:t>오픈소스 </a:t>
            </a:r>
            <a:r>
              <a:rPr kumimoji="1" lang="en-US" altLang="ko-KR" dirty="0"/>
              <a:t>with </a:t>
            </a:r>
            <a:r>
              <a:rPr kumimoji="1" lang="ko-KR" altLang="en-US" dirty="0"/>
              <a:t>아파치 라이센스</a:t>
            </a:r>
            <a:endParaRPr kumimoji="1" lang="en-US" altLang="ko-KR" dirty="0"/>
          </a:p>
          <a:p>
            <a:r>
              <a:rPr kumimoji="1" lang="en-US" altLang="ko-KR" dirty="0"/>
              <a:t>http REST API</a:t>
            </a:r>
            <a:r>
              <a:rPr kumimoji="1" lang="ko-KR" altLang="en-US" dirty="0"/>
              <a:t> 지원 및 </a:t>
            </a:r>
            <a:r>
              <a:rPr kumimoji="1" lang="en-US" altLang="ko-KR" dirty="0" err="1"/>
              <a:t>json</a:t>
            </a:r>
            <a:r>
              <a:rPr kumimoji="1" lang="en-US" altLang="ko-KR" dirty="0"/>
              <a:t> </a:t>
            </a:r>
            <a:r>
              <a:rPr kumimoji="1" lang="ko-KR" altLang="en-US" dirty="0"/>
              <a:t>기반</a:t>
            </a:r>
            <a:endParaRPr kumimoji="1" lang="en-US" altLang="ko-KR" dirty="0"/>
          </a:p>
          <a:p>
            <a:r>
              <a:rPr kumimoji="1" lang="en-US" altLang="ko-KR" dirty="0"/>
              <a:t>Full-text search(</a:t>
            </a:r>
            <a:r>
              <a:rPr kumimoji="1" lang="ko-KR" altLang="en-US" dirty="0"/>
              <a:t>전문 검색</a:t>
            </a:r>
            <a:r>
              <a:rPr kumimoji="1" lang="en-US" altLang="ko-KR" dirty="0"/>
              <a:t>) </a:t>
            </a:r>
            <a:r>
              <a:rPr kumimoji="1" lang="ko-KR" altLang="en-US" dirty="0"/>
              <a:t>엔진 탑재</a:t>
            </a:r>
            <a:endParaRPr kumimoji="1" lang="en-US" altLang="ko-KR" dirty="0"/>
          </a:p>
          <a:p>
            <a:r>
              <a:rPr kumimoji="1" lang="ko-KR" altLang="en-US" dirty="0"/>
              <a:t>최신 버전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6.3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1137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9CCFE4-C4F9-4741-961C-926A42553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Data Flow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0CB50ED-0187-6447-90EB-A609692498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99712"/>
            <a:ext cx="10515600" cy="4003164"/>
          </a:xfrm>
        </p:spPr>
      </p:pic>
    </p:spTree>
    <p:extLst>
      <p:ext uri="{BB962C8B-B14F-4D97-AF65-F5344CB8AC3E}">
        <p14:creationId xmlns:p14="http://schemas.microsoft.com/office/powerpoint/2010/main" val="2086673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92ECCA-B51F-E844-AD71-FBB031F80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Data Structure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1F52337-AF17-FB40-8C3A-7719672149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203615"/>
            <a:ext cx="10515600" cy="3595358"/>
          </a:xfrm>
        </p:spPr>
      </p:pic>
    </p:spTree>
    <p:extLst>
      <p:ext uri="{BB962C8B-B14F-4D97-AF65-F5344CB8AC3E}">
        <p14:creationId xmlns:p14="http://schemas.microsoft.com/office/powerpoint/2010/main" val="779815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92ECCA-B51F-E844-AD71-FBB031F80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Data Structure</a:t>
            </a:r>
            <a:endParaRPr kumimoji="1" lang="ko-KR" altLang="en-US" dirty="0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3A4ACAC7-6F5A-3942-945F-E09CB17AA6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0684" y="1930439"/>
            <a:ext cx="8103919" cy="4141710"/>
          </a:xfr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FEDF033-0D3A-6C45-92F5-7134D617D3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4603" y="2305299"/>
            <a:ext cx="3665516" cy="3391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955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046291-A803-FE40-9998-A8DA10496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CRUD REST API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774C3A3-C3F8-7549-825D-08EEF4DA71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683" y="2583271"/>
            <a:ext cx="3943525" cy="2363198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E7E2237-21D9-1F40-B7CD-5E2F9025FA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1701" y="1532708"/>
            <a:ext cx="7506647" cy="4580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134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31239A-DF85-E04C-B113-7BF9BE84E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CREATE Document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39C992A5-2BEA-8345-9D63-8A790C2427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12200"/>
            <a:ext cx="10515600" cy="1138004"/>
          </a:xfr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D327052-DACF-BE4F-8604-4069E6ED8003}"/>
              </a:ext>
            </a:extLst>
          </p:cNvPr>
          <p:cNvSpPr/>
          <p:nvPr/>
        </p:nvSpPr>
        <p:spPr>
          <a:xfrm>
            <a:off x="1097280" y="3113375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"_index" : "classes",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"_type" : "class",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"_id" : "1",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"_version" : 1,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"found" : true,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"_source" : {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"title" : "Algorithm",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"professor" : "John"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}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04BE78A-2987-2447-955C-2DEA6EA72B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7392" y="2889099"/>
            <a:ext cx="2754151" cy="358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1363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233</Words>
  <Application>Microsoft Macintosh PowerPoint</Application>
  <PresentationFormat>와이드스크린</PresentationFormat>
  <Paragraphs>57</Paragraphs>
  <Slides>19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3" baseType="lpstr">
      <vt:lpstr>맑은 고딕</vt:lpstr>
      <vt:lpstr>Arial</vt:lpstr>
      <vt:lpstr>Menlo</vt:lpstr>
      <vt:lpstr>Office 테마</vt:lpstr>
      <vt:lpstr>ELK Stack</vt:lpstr>
      <vt:lpstr>ELK Stack (Elastic Stack)</vt:lpstr>
      <vt:lpstr>ELK Stack (Elastic Stack)</vt:lpstr>
      <vt:lpstr>ElasticSearch</vt:lpstr>
      <vt:lpstr>Data Flow</vt:lpstr>
      <vt:lpstr>Data Structure</vt:lpstr>
      <vt:lpstr>Data Structure</vt:lpstr>
      <vt:lpstr>CRUD REST API</vt:lpstr>
      <vt:lpstr>CREATE Document</vt:lpstr>
      <vt:lpstr>CREATE Index, Type, Document from file</vt:lpstr>
      <vt:lpstr>Add Field &amp; Update</vt:lpstr>
      <vt:lpstr>Update Field with Script</vt:lpstr>
      <vt:lpstr>Aggregation</vt:lpstr>
      <vt:lpstr>Metric Aggregation</vt:lpstr>
      <vt:lpstr>Bucket Aggregation</vt:lpstr>
      <vt:lpstr>Kibana config</vt:lpstr>
      <vt:lpstr>Logstash config</vt:lpstr>
      <vt:lpstr>실전 인구 분포 분석</vt:lpstr>
      <vt:lpstr>참고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ELK Stack</dc:title>
  <dc:creator>Microsoft Office 사용자</dc:creator>
  <cp:lastModifiedBy>Microsoft Office 사용자</cp:lastModifiedBy>
  <cp:revision>37</cp:revision>
  <dcterms:created xsi:type="dcterms:W3CDTF">2018-08-04T15:30:36Z</dcterms:created>
  <dcterms:modified xsi:type="dcterms:W3CDTF">2018-08-04T22:22:34Z</dcterms:modified>
</cp:coreProperties>
</file>

<file path=docProps/thumbnail.jpeg>
</file>